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8" r:id="rId9"/>
    <p:sldId id="269" r:id="rId10"/>
    <p:sldId id="270" r:id="rId11"/>
    <p:sldId id="263" r:id="rId12"/>
    <p:sldId id="264" r:id="rId13"/>
    <p:sldId id="265" r:id="rId14"/>
    <p:sldId id="266" r:id="rId15"/>
    <p:sldId id="267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8EA41-1911-4D84-A614-351119BA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Midterm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30A15-8E4E-4169-B7D4-2F6C4108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/>
              <a:t>劉泰佑 </a:t>
            </a:r>
            <a:r>
              <a:rPr lang="en-US" altLang="zh-TW"/>
              <a:t>– C100E030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6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848FB-3ED7-497D-A250-7D33D3D6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led blinking</a:t>
            </a:r>
          </a:p>
        </p:txBody>
      </p:sp>
      <p:pic>
        <p:nvPicPr>
          <p:cNvPr id="4" name="led blink">
            <a:hlinkClick r:id="" action="ppaction://media"/>
            <a:extLst>
              <a:ext uri="{FF2B5EF4-FFF2-40B4-BE49-F238E27FC236}">
                <a16:creationId xmlns:a16="http://schemas.microsoft.com/office/drawing/2014/main" id="{85A22C63-78E1-4156-AC4B-75909E071A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6" y="972261"/>
            <a:ext cx="5130799" cy="2886074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0053C92-1454-4F50-85E6-8137ABE25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3" y="1292936"/>
            <a:ext cx="5130799" cy="22447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7E0EF-3225-40AD-874E-ECC1D3EA4E42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led turns blink (video)</a:t>
            </a:r>
          </a:p>
        </p:txBody>
      </p:sp>
    </p:spTree>
    <p:extLst>
      <p:ext uri="{BB962C8B-B14F-4D97-AF65-F5344CB8AC3E}">
        <p14:creationId xmlns:p14="http://schemas.microsoft.com/office/powerpoint/2010/main" val="12296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C4B34-51BA-4020-A177-961569A8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Test </a:t>
            </a:r>
            <a:r>
              <a:rPr lang="en-US" sz="4800" cap="all" dirty="0" err="1"/>
              <a:t>Photores</a:t>
            </a:r>
            <a:r>
              <a:rPr lang="en-US" sz="4800" cap="all" dirty="0"/>
              <a:t> Bright Condition</a:t>
            </a:r>
          </a:p>
        </p:txBody>
      </p:sp>
      <p:pic>
        <p:nvPicPr>
          <p:cNvPr id="5" name="Content Placeholder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BB1B727C-7BEE-4688-BC82-D6AACA551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EABBADF-8D1B-4141-BBE3-E94E9FCF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80109"/>
            <a:ext cx="5130799" cy="227037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1A5A2-1999-487E-80A2-0DE6564FBB78}"/>
              </a:ext>
            </a:extLst>
          </p:cNvPr>
          <p:cNvSpPr txBox="1"/>
          <p:nvPr/>
        </p:nvSpPr>
        <p:spPr>
          <a:xfrm>
            <a:off x="6417730" y="3807619"/>
            <a:ext cx="360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image turn into sunny</a:t>
            </a:r>
          </a:p>
        </p:txBody>
      </p:sp>
    </p:spTree>
    <p:extLst>
      <p:ext uri="{BB962C8B-B14F-4D97-AF65-F5344CB8AC3E}">
        <p14:creationId xmlns:p14="http://schemas.microsoft.com/office/powerpoint/2010/main" val="330145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C4B34-51BA-4020-A177-961569A8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Photores </a:t>
            </a:r>
            <a:r>
              <a:rPr lang="en-US" sz="4800" cap="all" dirty="0"/>
              <a:t>Dim Condition</a:t>
            </a:r>
          </a:p>
        </p:txBody>
      </p:sp>
      <p:pic>
        <p:nvPicPr>
          <p:cNvPr id="10" name="Picture 9" descr="A hand holding a circuit board&#10;&#10;Description automatically generated with low confidence">
            <a:extLst>
              <a:ext uri="{FF2B5EF4-FFF2-40B4-BE49-F238E27FC236}">
                <a16:creationId xmlns:a16="http://schemas.microsoft.com/office/drawing/2014/main" id="{42737491-F4B5-4245-9316-1C8DCBB1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1A8D33E0-3B97-4180-B017-A8D936CA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4424D-244B-4239-87E1-6A28B75E449C}"/>
              </a:ext>
            </a:extLst>
          </p:cNvPr>
          <p:cNvSpPr txBox="1"/>
          <p:nvPr/>
        </p:nvSpPr>
        <p:spPr>
          <a:xfrm>
            <a:off x="6417730" y="3807619"/>
            <a:ext cx="360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image turn into sunset</a:t>
            </a:r>
          </a:p>
        </p:txBody>
      </p:sp>
    </p:spTree>
    <p:extLst>
      <p:ext uri="{BB962C8B-B14F-4D97-AF65-F5344CB8AC3E}">
        <p14:creationId xmlns:p14="http://schemas.microsoft.com/office/powerpoint/2010/main" val="29826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C4B34-51BA-4020-A177-961569A8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Photores dark Condition</a:t>
            </a:r>
            <a:endParaRPr lang="en-US" sz="4800" cap="al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17F75B-BE0E-49DF-A0B9-AF592A42F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E9768E-4398-4DEC-890B-10F3F44F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92936"/>
            <a:ext cx="5130799" cy="224472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AE443-D120-45B2-9DE4-1826C521862F}"/>
              </a:ext>
            </a:extLst>
          </p:cNvPr>
          <p:cNvSpPr txBox="1"/>
          <p:nvPr/>
        </p:nvSpPr>
        <p:spPr>
          <a:xfrm>
            <a:off x="6417730" y="3807619"/>
            <a:ext cx="360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image turn into midnight</a:t>
            </a:r>
          </a:p>
        </p:txBody>
      </p:sp>
    </p:spTree>
    <p:extLst>
      <p:ext uri="{BB962C8B-B14F-4D97-AF65-F5344CB8AC3E}">
        <p14:creationId xmlns:p14="http://schemas.microsoft.com/office/powerpoint/2010/main" val="33241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F9163-ACED-42A5-AD7C-94FAAF8D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700" cap="all" dirty="0"/>
              <a:t>Test humidity and temperature </a:t>
            </a:r>
            <a:r>
              <a:rPr lang="en-US" sz="3700" cap="all" dirty="0" err="1"/>
              <a:t>dht</a:t>
            </a:r>
            <a:r>
              <a:rPr lang="en-US" sz="3700" cap="all" dirty="0"/>
              <a:t> open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13164-B3E0-4CE7-AD5B-15C3BB3D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C923FBF-8654-4F2C-8B6D-6D5B9D695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D364F-CF07-4E8D-83F2-479D117F7EF8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temp and humidity graph</a:t>
            </a:r>
          </a:p>
        </p:txBody>
      </p:sp>
    </p:spTree>
    <p:extLst>
      <p:ext uri="{BB962C8B-B14F-4D97-AF65-F5344CB8AC3E}">
        <p14:creationId xmlns:p14="http://schemas.microsoft.com/office/powerpoint/2010/main" val="23550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E63E5-E589-4A73-B980-A185E041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cap="all" dirty="0"/>
              <a:t>Test humidity and temperature </a:t>
            </a:r>
            <a:r>
              <a:rPr lang="en-US" sz="3700" cap="all" dirty="0" err="1"/>
              <a:t>dht</a:t>
            </a:r>
            <a:r>
              <a:rPr lang="en-US" sz="3700" cap="all" dirty="0"/>
              <a:t> closed</a:t>
            </a:r>
          </a:p>
        </p:txBody>
      </p:sp>
      <p:pic>
        <p:nvPicPr>
          <p:cNvPr id="7" name="Picture 6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B874CBD-2B1E-4850-9149-4A37A8D6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4759C80-3FCF-4462-A74C-596A58449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D6DBD-B18C-404C-AB88-6C31F5A713ED}"/>
              </a:ext>
            </a:extLst>
          </p:cNvPr>
          <p:cNvSpPr txBox="1"/>
          <p:nvPr/>
        </p:nvSpPr>
        <p:spPr>
          <a:xfrm>
            <a:off x="6417730" y="3807619"/>
            <a:ext cx="472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temp and humidity graph increase</a:t>
            </a:r>
          </a:p>
        </p:txBody>
      </p:sp>
    </p:spTree>
    <p:extLst>
      <p:ext uri="{BB962C8B-B14F-4D97-AF65-F5344CB8AC3E}">
        <p14:creationId xmlns:p14="http://schemas.microsoft.com/office/powerpoint/2010/main" val="41978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CE443-33A2-4989-B32F-6F0A0F42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led off when slider max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30081-393D-4BB8-AD4D-DC28B4454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708C03E-9613-497F-96A3-D7ADE0AB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92936"/>
            <a:ext cx="5130799" cy="224472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99659-CD68-4ED1-BDA3-F09995E44CE5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led turns off</a:t>
            </a:r>
          </a:p>
        </p:txBody>
      </p:sp>
    </p:spTree>
    <p:extLst>
      <p:ext uri="{BB962C8B-B14F-4D97-AF65-F5344CB8AC3E}">
        <p14:creationId xmlns:p14="http://schemas.microsoft.com/office/powerpoint/2010/main" val="2662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FC500-81F3-4642-9BB8-21DAD9BF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led on when slider max right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F589352-A1E2-46E4-BB5C-8E42BB4D3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ABBFF3-A521-4469-B278-C23EDB4B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4305B-0628-450C-B710-7025F501919E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led turns on</a:t>
            </a:r>
          </a:p>
        </p:txBody>
      </p:sp>
    </p:spTree>
    <p:extLst>
      <p:ext uri="{BB962C8B-B14F-4D97-AF65-F5344CB8AC3E}">
        <p14:creationId xmlns:p14="http://schemas.microsoft.com/office/powerpoint/2010/main" val="22152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BAE2F-C82F-455F-96E8-4DC37CA5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/>
              <a:t>Success!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1C76-A91E-4337-9A22-489EDBEC0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100"/>
              <a:t>As you can see we manage to successfully and pass recreating the project and pass all the tests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4B5F36A-1BEE-0838-3B7B-2A83719A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Bright modern kitchen">
            <a:extLst>
              <a:ext uri="{FF2B5EF4-FFF2-40B4-BE49-F238E27FC236}">
                <a16:creationId xmlns:a16="http://schemas.microsoft.com/office/drawing/2014/main" id="{8C2014EA-284C-DF99-C134-1B186701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41E08-59E2-4C10-BDEE-E0DE915D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solidFill>
                  <a:schemeClr val="bg2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79842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8DF30-91AB-4E6A-A37D-12B5CCDB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What things we need to create this project?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0B64-0DCA-48C1-B963-EDC0CD19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28073"/>
            <a:ext cx="5652655" cy="5708072"/>
          </a:xfrm>
        </p:spPr>
        <p:txBody>
          <a:bodyPr anchor="ctr">
            <a:normAutofit/>
          </a:bodyPr>
          <a:lstStyle/>
          <a:p>
            <a:r>
              <a:rPr lang="en-US" sz="1900" dirty="0"/>
              <a:t>Arduino Uno – main control board</a:t>
            </a:r>
          </a:p>
          <a:p>
            <a:r>
              <a:rPr lang="en-US" sz="1900" dirty="0"/>
              <a:t>Bread Board – plug and play </a:t>
            </a:r>
            <a:r>
              <a:rPr lang="en-US" sz="1900" dirty="0" err="1"/>
              <a:t>pcb</a:t>
            </a:r>
            <a:endParaRPr lang="en-US" sz="1900" dirty="0"/>
          </a:p>
          <a:p>
            <a:r>
              <a:rPr lang="en-US" sz="1900" dirty="0"/>
              <a:t>DHT22 Sensor – humidity and temperature 		     sensor</a:t>
            </a:r>
          </a:p>
          <a:p>
            <a:r>
              <a:rPr lang="en-US" sz="1900" dirty="0"/>
              <a:t>Photoresistor Sensor – light sensor</a:t>
            </a:r>
          </a:p>
          <a:p>
            <a:r>
              <a:rPr lang="en-US" sz="1900" dirty="0"/>
              <a:t>LED</a:t>
            </a:r>
          </a:p>
          <a:p>
            <a:r>
              <a:rPr lang="en-US" sz="1900" dirty="0"/>
              <a:t>Resistor x2</a:t>
            </a:r>
          </a:p>
          <a:p>
            <a:r>
              <a:rPr lang="en-US" sz="1900" dirty="0"/>
              <a:t>Jumper Cable x8</a:t>
            </a:r>
          </a:p>
          <a:p>
            <a:r>
              <a:rPr lang="en-US" sz="1900" dirty="0"/>
              <a:t>Pin Header x4</a:t>
            </a:r>
          </a:p>
          <a:p>
            <a:r>
              <a:rPr lang="en-US" sz="1900" dirty="0"/>
              <a:t>Visual Studio</a:t>
            </a:r>
          </a:p>
          <a:p>
            <a:r>
              <a:rPr lang="en-US" sz="1900" dirty="0"/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42565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4496D-EBA2-473D-933C-7AC0FDDB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1. Prepare the devices as diagram</a:t>
            </a:r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B4B0C1-3247-47B9-B035-F0C1E30B0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07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E2463FB-8522-40F9-A6BB-20F36B46B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87" y="880449"/>
            <a:ext cx="7609983" cy="502258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55A53-5E17-4985-8D7C-13501B38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8574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2. Prepare the Arduino Code and flash</a:t>
            </a:r>
          </a:p>
        </p:txBody>
      </p:sp>
    </p:spTree>
    <p:extLst>
      <p:ext uri="{BB962C8B-B14F-4D97-AF65-F5344CB8AC3E}">
        <p14:creationId xmlns:p14="http://schemas.microsoft.com/office/powerpoint/2010/main" val="372857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16C8D2-8694-4791-998A-C103A7AD2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3" b="95038" l="2765" r="96198">
                        <a14:foregroundMark x1="22581" y1="39695" x2="34101" y2="60687"/>
                        <a14:foregroundMark x1="34101" y1="60687" x2="48157" y2="68893"/>
                        <a14:foregroundMark x1="48157" y1="68893" x2="65553" y2="62214"/>
                        <a14:foregroundMark x1="65553" y1="62214" x2="64401" y2="36641"/>
                        <a14:foregroundMark x1="64401" y1="36641" x2="34332" y2="28244"/>
                        <a14:foregroundMark x1="34332" y1="28244" x2="21198" y2="30153"/>
                        <a14:foregroundMark x1="3571" y1="7443" x2="2995" y2="86450"/>
                        <a14:foregroundMark x1="2995" y1="86450" x2="12212" y2="93702"/>
                        <a14:foregroundMark x1="12212" y1="93702" x2="42512" y2="94275"/>
                        <a14:foregroundMark x1="42512" y1="94275" x2="61982" y2="93893"/>
                        <a14:foregroundMark x1="61982" y1="93893" x2="69240" y2="94656"/>
                        <a14:foregroundMark x1="69240" y1="94656" x2="81912" y2="94656"/>
                        <a14:foregroundMark x1="81912" y1="94656" x2="89977" y2="94656"/>
                        <a14:foregroundMark x1="89977" y1="94656" x2="96429" y2="84733"/>
                        <a14:foregroundMark x1="96429" y1="84733" x2="95968" y2="12023"/>
                        <a14:foregroundMark x1="95968" y1="12023" x2="89286" y2="3244"/>
                        <a14:foregroundMark x1="89286" y1="3244" x2="2765" y2="3435"/>
                        <a14:foregroundMark x1="2765" y1="3435" x2="2765" y2="7061"/>
                        <a14:foregroundMark x1="89171" y1="6298" x2="96313" y2="8588"/>
                        <a14:foregroundMark x1="96313" y1="8588" x2="86521" y2="62977"/>
                        <a14:foregroundMark x1="86521" y1="62977" x2="77880" y2="65649"/>
                        <a14:foregroundMark x1="77880" y1="65649" x2="72811" y2="45802"/>
                        <a14:foregroundMark x1="72811" y1="45802" x2="76037" y2="31107"/>
                        <a14:foregroundMark x1="76037" y1="31107" x2="87097" y2="11069"/>
                        <a14:foregroundMark x1="87097" y1="11069" x2="87673" y2="10496"/>
                        <a14:foregroundMark x1="65323" y1="48473" x2="57028" y2="42557"/>
                        <a14:foregroundMark x1="57028" y1="42557" x2="40438" y2="59160"/>
                        <a14:foregroundMark x1="40438" y1="59160" x2="63134" y2="59351"/>
                        <a14:foregroundMark x1="63134" y1="59351" x2="54724" y2="39695"/>
                        <a14:foregroundMark x1="54724" y1="39695" x2="51959" y2="38740"/>
                        <a14:foregroundMark x1="47005" y1="57443" x2="49309" y2="73473"/>
                        <a14:foregroundMark x1="49309" y1="73473" x2="53226" y2="61069"/>
                        <a14:foregroundMark x1="53226" y1="61069" x2="46198" y2="56870"/>
                        <a14:foregroundMark x1="46198" y1="56870" x2="43779" y2="59160"/>
                        <a14:foregroundMark x1="49078" y1="61641" x2="47350" y2="60305"/>
                        <a14:foregroundMark x1="48963" y1="63359" x2="48963" y2="63359"/>
                        <a14:foregroundMark x1="5760" y1="77481" x2="10714" y2="85878"/>
                        <a14:foregroundMark x1="10714" y1="85878" x2="19470" y2="84351"/>
                        <a14:foregroundMark x1="19470" y1="84351" x2="8641" y2="81679"/>
                        <a14:foregroundMark x1="8641" y1="81679" x2="17051" y2="81870"/>
                        <a14:foregroundMark x1="17051" y1="81870" x2="16820" y2="82061"/>
                        <a14:foregroundMark x1="10253" y1="28435" x2="9101" y2="28435"/>
                        <a14:foregroundMark x1="13479" y1="25191" x2="12442" y2="24427"/>
                        <a14:foregroundMark x1="13825" y1="27863" x2="12558" y2="26527"/>
                        <a14:foregroundMark x1="12673" y1="27863" x2="13364" y2="28626"/>
                        <a14:foregroundMark x1="6567" y1="87786" x2="13018" y2="95038"/>
                        <a14:foregroundMark x1="13018" y1="95038" x2="5991" y2="86450"/>
                        <a14:foregroundMark x1="5991" y1="86450" x2="5645" y2="864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75" y="1350261"/>
            <a:ext cx="6900380" cy="4157477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470B6-7298-4C5A-9230-6A17EA2F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2. Prepare the Visual Studio form design</a:t>
            </a:r>
          </a:p>
        </p:txBody>
      </p:sp>
    </p:spTree>
    <p:extLst>
      <p:ext uri="{BB962C8B-B14F-4D97-AF65-F5344CB8AC3E}">
        <p14:creationId xmlns:p14="http://schemas.microsoft.com/office/powerpoint/2010/main" val="256443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0A0221E-164F-42D3-BE19-2E8946736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73" y="946812"/>
            <a:ext cx="7500932" cy="4950614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63D76-4A5E-4C9F-9AC2-044CBECC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8380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3. Prepare the Visual Studio codes and run</a:t>
            </a:r>
          </a:p>
        </p:txBody>
      </p:sp>
    </p:spTree>
    <p:extLst>
      <p:ext uri="{BB962C8B-B14F-4D97-AF65-F5344CB8AC3E}">
        <p14:creationId xmlns:p14="http://schemas.microsoft.com/office/powerpoint/2010/main" val="3395915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D8AB1-6C58-4F03-B522-5EFFFD60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Next : Testing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65AE1562-16A3-650F-06E8-A855FE958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8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BCB9F-A662-4CED-9BF8-84638F9F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led button on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D348573-60AE-4998-A104-950499346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376727-91E1-4222-BF47-1A576716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3D86E-6E8E-4852-808B-8043944773C1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led turns on</a:t>
            </a:r>
          </a:p>
        </p:txBody>
      </p:sp>
    </p:spTree>
    <p:extLst>
      <p:ext uri="{BB962C8B-B14F-4D97-AF65-F5344CB8AC3E}">
        <p14:creationId xmlns:p14="http://schemas.microsoft.com/office/powerpoint/2010/main" val="41697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690BF-44F0-43CE-8F60-9EB8E7C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Test led button 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D0250-AFDB-4262-8300-A4689C56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24" y="643467"/>
            <a:ext cx="4724882" cy="354366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AB8A5A-1694-472A-969C-2209BFC2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286522"/>
            <a:ext cx="5130799" cy="22575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E4368-C51E-4BC4-B54B-654C88445E88}"/>
              </a:ext>
            </a:extLst>
          </p:cNvPr>
          <p:cNvSpPr txBox="1"/>
          <p:nvPr/>
        </p:nvSpPr>
        <p:spPr>
          <a:xfrm>
            <a:off x="6417730" y="3807619"/>
            <a:ext cx="37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: led turns off</a:t>
            </a:r>
          </a:p>
        </p:txBody>
      </p:sp>
    </p:spTree>
    <p:extLst>
      <p:ext uri="{BB962C8B-B14F-4D97-AF65-F5344CB8AC3E}">
        <p14:creationId xmlns:p14="http://schemas.microsoft.com/office/powerpoint/2010/main" val="3839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{D7C93D08-F1C2-42FA-A1C1-843E2EEC59BC}tf10001105</Template>
  <TotalTime>71</TotalTime>
  <Words>220</Words>
  <Application>Microsoft Office PowerPoint</Application>
  <PresentationFormat>Widescreen</PresentationFormat>
  <Paragraphs>41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Midterm exam</vt:lpstr>
      <vt:lpstr>What things we need to create this project?</vt:lpstr>
      <vt:lpstr>1. Prepare the devices as diagram</vt:lpstr>
      <vt:lpstr>2. Prepare the Arduino Code and flash</vt:lpstr>
      <vt:lpstr>2. Prepare the Visual Studio form design</vt:lpstr>
      <vt:lpstr>3. Prepare the Visual Studio codes and run</vt:lpstr>
      <vt:lpstr>Next : Testing</vt:lpstr>
      <vt:lpstr>Test led button on</vt:lpstr>
      <vt:lpstr>Test led button off</vt:lpstr>
      <vt:lpstr>Test led blinking</vt:lpstr>
      <vt:lpstr>Test Photores Bright Condition</vt:lpstr>
      <vt:lpstr>Test Photores Dim Condition</vt:lpstr>
      <vt:lpstr>Test Photores dark Condition</vt:lpstr>
      <vt:lpstr>Test humidity and temperature dht open</vt:lpstr>
      <vt:lpstr>Test humidity and temperature dht closed</vt:lpstr>
      <vt:lpstr>Test led off when slider max left</vt:lpstr>
      <vt:lpstr>Test led on when slider max right</vt:lpstr>
      <vt:lpstr>Success!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exam</dc:title>
  <dc:creator>Goldiansyah</dc:creator>
  <cp:lastModifiedBy>Goldiansyah</cp:lastModifiedBy>
  <cp:revision>6</cp:revision>
  <dcterms:created xsi:type="dcterms:W3CDTF">2022-04-24T05:09:57Z</dcterms:created>
  <dcterms:modified xsi:type="dcterms:W3CDTF">2022-04-24T06:23:08Z</dcterms:modified>
</cp:coreProperties>
</file>